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63" d="100"/>
          <a:sy n="63" d="100"/>
        </p:scale>
        <p:origin x="754" y="2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2018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Use Azure IoT Hub Device Streams to allow devices and services to communicate over the existing outbound TCP/IP connection that the devices have to IoT Hub.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4/11/2019 10:03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grpSp>
        <p:nvGrpSpPr>
          <p:cNvPr id="6" name="Group 5">
            <a:extLst>
              <a:ext uri="{FF2B5EF4-FFF2-40B4-BE49-F238E27FC236}">
                <a16:creationId xmlns:a16="http://schemas.microsoft.com/office/drawing/2014/main" id="{EF202E11-87B3-4710-87DD-C2FC9014BD04}"/>
              </a:ext>
            </a:extLst>
          </p:cNvPr>
          <p:cNvGrpSpPr/>
          <p:nvPr/>
        </p:nvGrpSpPr>
        <p:grpSpPr>
          <a:xfrm>
            <a:off x="486941" y="2088842"/>
            <a:ext cx="11218117" cy="4535472"/>
            <a:chOff x="486941" y="2088842"/>
            <a:chExt cx="11218117" cy="4535472"/>
          </a:xfrm>
        </p:grpSpPr>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
          <p:nvSpPr>
            <p:cNvPr id="5" name="Rectangle 4">
              <a:extLst>
                <a:ext uri="{FF2B5EF4-FFF2-40B4-BE49-F238E27FC236}">
                  <a16:creationId xmlns:a16="http://schemas.microsoft.com/office/drawing/2014/main" id="{57331565-5DEF-465E-B18C-741B40A5F501}"/>
                </a:ext>
              </a:extLst>
            </p:cNvPr>
            <p:cNvSpPr/>
            <p:nvPr/>
          </p:nvSpPr>
          <p:spPr bwMode="auto">
            <a:xfrm>
              <a:off x="2648329" y="3572821"/>
              <a:ext cx="2274897" cy="448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3645</Words>
  <Application>Microsoft Office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2019-04-11T14:16:13Z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